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300" r:id="rId3"/>
    <p:sldId id="283" r:id="rId4"/>
    <p:sldId id="278" r:id="rId5"/>
    <p:sldId id="304" r:id="rId6"/>
    <p:sldId id="301" r:id="rId7"/>
    <p:sldId id="302" r:id="rId8"/>
    <p:sldId id="303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HANH™ PC" initials="Hanh" lastIdx="3" clrIdx="0">
    <p:extLst>
      <p:ext uri="{19B8F6BF-5375-455C-9EA6-DF929625EA0E}">
        <p15:presenceInfo xmlns:p15="http://schemas.microsoft.com/office/powerpoint/2012/main" userId="LE HANH™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BD2F-07A7-445A-B5E0-8BD818B87DE2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2DD9-270A-413D-9502-88CCBCF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B96E9-EF35-40DA-8FAD-4D1EFFD9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3E4E3-A1E5-4667-82A4-ECC77FCE97E6}"/>
              </a:ext>
            </a:extLst>
          </p:cNvPr>
          <p:cNvSpPr/>
          <p:nvPr/>
        </p:nvSpPr>
        <p:spPr>
          <a:xfrm>
            <a:off x="1905000" y="5627899"/>
            <a:ext cx="55626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2021 - 2022. 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2F20DE-CC5C-4D8C-9D7E-D143C000236F}"/>
              </a:ext>
            </a:extLst>
          </p:cNvPr>
          <p:cNvSpPr/>
          <p:nvPr/>
        </p:nvSpPr>
        <p:spPr>
          <a:xfrm>
            <a:off x="0" y="2133600"/>
            <a:ext cx="9143999" cy="3276600"/>
          </a:xfrm>
          <a:prstGeom prst="roundRect">
            <a:avLst>
              <a:gd name="adj" fmla="val 239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DỤC RÈN LUYỆN TƯ THẾ CƠ BẢN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“LÒ CÒ TIẾP SỨC”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5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8B8539-92F8-4AF9-8369-E52F2CDF076D}"/>
              </a:ext>
            </a:extLst>
          </p:cNvPr>
          <p:cNvSpPr/>
          <p:nvPr/>
        </p:nvSpPr>
        <p:spPr>
          <a:xfrm>
            <a:off x="103163" y="2209800"/>
            <a:ext cx="8937674" cy="426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RLTTCB -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“LÒ CÒ TIẾP SỨC”</a:t>
            </a: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645EAC0-6A9F-45D4-A26A-4A160FF0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5233-BDCC-4B58-A4F4-60BC1191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A025-5657-46EE-92C6-1EFD7F47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177"/>
            <a:ext cx="9144000" cy="6421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96C1536-10FA-43D9-B892-9DE335CD93DA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CẦN CHÚ 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5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A0EA3F-96C8-4D70-BB35-4C7B1A59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4163"/>
            <a:ext cx="8991600" cy="1508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“LÒ CÒ TIẾP SỨC”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DEE35-9155-40A3-BBA6-1B02D4780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305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887E4C-DB90-43DF-9550-16729445ED3E}"/>
              </a:ext>
            </a:extLst>
          </p:cNvPr>
          <p:cNvSpPr/>
          <p:nvPr/>
        </p:nvSpPr>
        <p:spPr>
          <a:xfrm>
            <a:off x="103162" y="152400"/>
            <a:ext cx="9040837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“LÒ CÒ TIẾP SỨC”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A17287-7D1A-4223-B3CD-D621C7E47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163" y="1981200"/>
            <a:ext cx="893767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4307ED-A8C7-4445-A488-91BB2D1C72B3}"/>
              </a:ext>
            </a:extLst>
          </p:cNvPr>
          <p:cNvSpPr/>
          <p:nvPr/>
        </p:nvSpPr>
        <p:spPr>
          <a:xfrm>
            <a:off x="103163" y="152400"/>
            <a:ext cx="8937674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“LÒ CÒ TIẾP SỨC”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C70C9-8B66-48B9-8313-A8B8A4BDEF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81223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4E86D8-4DD0-43C6-AFF2-07EE9EB7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4163"/>
            <a:ext cx="8686800" cy="1508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“LÒ CÒ TIẾP SỨC”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thã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lổng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6DB7D71-6B4B-481A-B07D-CBA472C6451A}"/>
              </a:ext>
            </a:extLst>
          </p:cNvPr>
          <p:cNvSpPr txBox="1">
            <a:spLocks/>
          </p:cNvSpPr>
          <p:nvPr/>
        </p:nvSpPr>
        <p:spPr>
          <a:xfrm>
            <a:off x="152400" y="200464"/>
            <a:ext cx="88392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3F6C1-D1B6-4385-97EE-DA9224F08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077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6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07A627-691D-4CD6-AFF6-D04FE53B9F5A}"/>
              </a:ext>
            </a:extLst>
          </p:cNvPr>
          <p:cNvSpPr/>
          <p:nvPr/>
        </p:nvSpPr>
        <p:spPr>
          <a:xfrm>
            <a:off x="103163" y="457200"/>
            <a:ext cx="8937674" cy="594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“LÒ CÒ TIẾP SỨC”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hít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5K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- 19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0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1704</TotalTime>
  <Words>616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Bahnschrift</vt:lpstr>
      <vt:lpstr>Calibri</vt:lpstr>
      <vt:lpstr>Corbel</vt:lpstr>
      <vt:lpstr>Times New Roman</vt:lpstr>
      <vt:lpstr>VNI-Times</vt:lpstr>
      <vt:lpstr>Wingdings</vt:lpstr>
      <vt:lpstr>Banded</vt:lpstr>
      <vt:lpstr>TRƯỜNG TH NGUYỄN VĂN LỊCH Môn: THỂ DỤC - LỚP 4 Tuần 16 - Tiết 31</vt:lpstr>
      <vt:lpstr>TRƯỜNG TH NGUYỄN VĂN LỊCH Môn: THỂ DỤC - LỚP 4 Tuần 16 - Tiết 31</vt:lpstr>
      <vt:lpstr>PowerPoint Presentation</vt:lpstr>
      <vt:lpstr>PowerPoint Presentation</vt:lpstr>
      <vt:lpstr>  BÀI TẬP RÈN LUYỆN TƯ THẾ VÀ KỸ NĂNG VẬN ĐỘNG CƠ BẢN Bài 31.  THỂ DỤC RLTTCB - TRÒ CHƠI “LÒ CÒ TIẾP SỨC” 1. Khởi động: xoay các khớp và ôn 8 động tác của bài thể dục phát triển chung của lớp 4  </vt:lpstr>
      <vt:lpstr>PowerPoint Presentation</vt:lpstr>
      <vt:lpstr>PowerPoint Presentation</vt:lpstr>
      <vt:lpstr> BÀI TẬP RÈN LUYỆN TƯ THẾ VÀ KỸ NĂNG VẬN ĐỘNG CƠ BẢN Bài 31.  THỂ DỤC RLTTCB - TRÒ CHƠI “LÒ CÒ TIẾP SỨC” 4. Hồi tĩnh: thực hiện các động tác nâng cao thể lực và thã lổng các khớp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- LỚP 4 Tuần 01- Tiết 2.</dc:title>
  <dc:creator>LE HANH™ PC</dc:creator>
  <cp:lastModifiedBy>TRƯƠNG THỊ PHI NHẠN</cp:lastModifiedBy>
  <cp:revision>138</cp:revision>
  <dcterms:created xsi:type="dcterms:W3CDTF">2021-09-15T04:26:40Z</dcterms:created>
  <dcterms:modified xsi:type="dcterms:W3CDTF">2021-12-31T11:28:51Z</dcterms:modified>
</cp:coreProperties>
</file>